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604288" cy="30426025"/>
  <p:notesSz cx="6858000" cy="9737725"/>
  <p:custDataLst>
    <p:tags r:id="rId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28623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59381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989071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19828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536421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843705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150989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458273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3" userDrawn="1">
          <p15:clr>
            <a:srgbClr val="A4A3A4"/>
          </p15:clr>
        </p15:guide>
        <p15:guide id="2" pos="68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F1DE"/>
    <a:srgbClr val="FF0000"/>
    <a:srgbClr val="CBD0D3"/>
    <a:srgbClr val="0033CC"/>
    <a:srgbClr val="FFB3EB"/>
    <a:srgbClr val="B2B5EC"/>
    <a:srgbClr val="F2ACF2"/>
    <a:srgbClr val="003399"/>
    <a:srgbClr val="B9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55" autoAdjust="0"/>
    <p:restoredTop sz="99265" autoAdjust="0"/>
  </p:normalViewPr>
  <p:slideViewPr>
    <p:cSldViewPr>
      <p:cViewPr>
        <p:scale>
          <a:sx n="50" d="100"/>
          <a:sy n="50" d="100"/>
        </p:scale>
        <p:origin x="-468" y="-48"/>
      </p:cViewPr>
      <p:guideLst>
        <p:guide orient="horz" pos="9583"/>
        <p:guide pos="6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"/>
    </p:cViewPr>
  </p:sorterViewPr>
  <p:notesViewPr>
    <p:cSldViewPr>
      <p:cViewPr varScale="1">
        <p:scale>
          <a:sx n="52" d="100"/>
          <a:sy n="52" d="100"/>
        </p:scale>
        <p:origin x="-1950" y="-108"/>
      </p:cViewPr>
      <p:guideLst>
        <p:guide orient="horz" pos="306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E06349-FF73-4C2D-8B2B-43FA832F2C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5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A23E1-A3A4-47EA-A81A-C6BA8E68F845}" type="datetimeFigureOut">
              <a:rPr lang="fr-FR"/>
              <a:pPr>
                <a:defRPr/>
              </a:pPr>
              <a:t>22/01/2023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32013" y="730250"/>
            <a:ext cx="25939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B6BA99-0FC0-40B9-8454-8D62B0E75D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0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1pPr>
    <a:lvl2pPr marL="307284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2pPr>
    <a:lvl3pPr marL="614568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3pPr>
    <a:lvl4pPr marL="921852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4pPr>
    <a:lvl5pPr marL="1229136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5pPr>
    <a:lvl6pPr marL="1536421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6pPr>
    <a:lvl7pPr marL="1843705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7pPr>
    <a:lvl8pPr marL="2150989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8pPr>
    <a:lvl9pPr marL="2458273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2013" y="730250"/>
            <a:ext cx="2593975" cy="3651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8139EB-79E9-49A9-A300-A34FEE5E014C}" type="slidenum">
              <a:rPr lang="fr-FR" smtClean="0"/>
              <a:pPr eaLnBrk="1" hangingPunct="1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322" y="9451795"/>
            <a:ext cx="18363645" cy="65218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644" y="17241414"/>
            <a:ext cx="15123002" cy="7775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3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D9F7-E463-45A7-8796-A3195E55D3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93A9-9A44-4039-9F8E-192955A9A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3109" y="1218459"/>
            <a:ext cx="4860965" cy="2596072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215" y="1218459"/>
            <a:ext cx="14222823" cy="259607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8967-B4DA-4A71-80E3-BDD7A45A4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6C82-D101-4115-BB0D-5701274F5E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590" y="19551545"/>
            <a:ext cx="18363645" cy="6042947"/>
          </a:xfrm>
        </p:spPr>
        <p:txBody>
          <a:bodyPr anchor="t"/>
          <a:lstStyle>
            <a:lvl1pPr algn="l">
              <a:defRPr sz="12934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590" y="12895854"/>
            <a:ext cx="18363645" cy="6655691"/>
          </a:xfrm>
        </p:spPr>
        <p:txBody>
          <a:bodyPr anchor="b"/>
          <a:lstStyle>
            <a:lvl1pPr marL="0" indent="0">
              <a:buNone/>
              <a:defRPr sz="6467">
                <a:solidFill>
                  <a:schemeClr val="tx1">
                    <a:tint val="75000"/>
                  </a:schemeClr>
                </a:solidFill>
              </a:defRPr>
            </a:lvl1pPr>
            <a:lvl2pPr marL="147441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8826" indent="0">
              <a:buNone/>
              <a:defRPr sz="5134">
                <a:solidFill>
                  <a:schemeClr val="tx1">
                    <a:tint val="75000"/>
                  </a:schemeClr>
                </a:solidFill>
              </a:defRPr>
            </a:lvl3pPr>
            <a:lvl4pPr marL="442323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4pPr>
            <a:lvl5pPr marL="589765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5pPr>
            <a:lvl6pPr marL="7372064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6pPr>
            <a:lvl7pPr marL="884647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7pPr>
            <a:lvl8pPr marL="10320890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8pPr>
            <a:lvl9pPr marL="1179530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FB29-8030-4B4F-B4C4-4B38AA2BC0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214" y="7099412"/>
            <a:ext cx="9541894" cy="20079770"/>
          </a:xfrm>
        </p:spPr>
        <p:txBody>
          <a:bodyPr/>
          <a:lstStyle>
            <a:lvl1pPr>
              <a:defRPr sz="9000"/>
            </a:lvl1pPr>
            <a:lvl2pPr>
              <a:defRPr sz="7734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2180" y="7099412"/>
            <a:ext cx="9541894" cy="20079770"/>
          </a:xfrm>
        </p:spPr>
        <p:txBody>
          <a:bodyPr/>
          <a:lstStyle>
            <a:lvl1pPr>
              <a:defRPr sz="9000"/>
            </a:lvl1pPr>
            <a:lvl2pPr>
              <a:defRPr sz="7734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DF12-5824-4BF5-AC7F-F64300D42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1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215" y="6810643"/>
            <a:ext cx="9545646" cy="2838351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74412" indent="0">
              <a:buNone/>
              <a:defRPr sz="6467" b="1"/>
            </a:lvl2pPr>
            <a:lvl3pPr marL="2948826" indent="0">
              <a:buNone/>
              <a:defRPr sz="5800" b="1"/>
            </a:lvl3pPr>
            <a:lvl4pPr marL="4423238" indent="0">
              <a:buNone/>
              <a:defRPr sz="5134" b="1"/>
            </a:lvl4pPr>
            <a:lvl5pPr marL="5897652" indent="0">
              <a:buNone/>
              <a:defRPr sz="5134" b="1"/>
            </a:lvl5pPr>
            <a:lvl6pPr marL="7372064" indent="0">
              <a:buNone/>
              <a:defRPr sz="5134" b="1"/>
            </a:lvl6pPr>
            <a:lvl7pPr marL="8846478" indent="0">
              <a:buNone/>
              <a:defRPr sz="5134" b="1"/>
            </a:lvl7pPr>
            <a:lvl8pPr marL="10320890" indent="0">
              <a:buNone/>
              <a:defRPr sz="5134" b="1"/>
            </a:lvl8pPr>
            <a:lvl9pPr marL="11795302" indent="0">
              <a:buNone/>
              <a:defRPr sz="51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215" y="9648994"/>
            <a:ext cx="9545646" cy="17530182"/>
          </a:xfrm>
        </p:spPr>
        <p:txBody>
          <a:bodyPr/>
          <a:lstStyle>
            <a:lvl1pPr>
              <a:defRPr sz="7734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4679" y="6810643"/>
            <a:ext cx="9549395" cy="2838351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74412" indent="0">
              <a:buNone/>
              <a:defRPr sz="6467" b="1"/>
            </a:lvl2pPr>
            <a:lvl3pPr marL="2948826" indent="0">
              <a:buNone/>
              <a:defRPr sz="5800" b="1"/>
            </a:lvl3pPr>
            <a:lvl4pPr marL="4423238" indent="0">
              <a:buNone/>
              <a:defRPr sz="5134" b="1"/>
            </a:lvl4pPr>
            <a:lvl5pPr marL="5897652" indent="0">
              <a:buNone/>
              <a:defRPr sz="5134" b="1"/>
            </a:lvl5pPr>
            <a:lvl6pPr marL="7372064" indent="0">
              <a:buNone/>
              <a:defRPr sz="5134" b="1"/>
            </a:lvl6pPr>
            <a:lvl7pPr marL="8846478" indent="0">
              <a:buNone/>
              <a:defRPr sz="5134" b="1"/>
            </a:lvl7pPr>
            <a:lvl8pPr marL="10320890" indent="0">
              <a:buNone/>
              <a:defRPr sz="5134" b="1"/>
            </a:lvl8pPr>
            <a:lvl9pPr marL="11795302" indent="0">
              <a:buNone/>
              <a:defRPr sz="51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4679" y="9648994"/>
            <a:ext cx="9549395" cy="17530182"/>
          </a:xfrm>
        </p:spPr>
        <p:txBody>
          <a:bodyPr/>
          <a:lstStyle>
            <a:lvl1pPr>
              <a:defRPr sz="7734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2332-AA58-41DD-A443-6CAE620FBC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8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F73C-573A-4176-A608-28519D467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8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0A67-E06F-4C38-9523-704098C0A3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2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218" y="1211407"/>
            <a:ext cx="7107662" cy="5155521"/>
          </a:xfrm>
        </p:spPr>
        <p:txBody>
          <a:bodyPr anchor="b"/>
          <a:lstStyle>
            <a:lvl1pPr algn="l">
              <a:defRPr sz="64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676" y="1211414"/>
            <a:ext cx="12077397" cy="25967769"/>
          </a:xfrm>
        </p:spPr>
        <p:txBody>
          <a:bodyPr/>
          <a:lstStyle>
            <a:lvl1pPr>
              <a:defRPr sz="10334"/>
            </a:lvl1pPr>
            <a:lvl2pPr>
              <a:defRPr sz="9000"/>
            </a:lvl2pPr>
            <a:lvl3pPr>
              <a:defRPr sz="7734"/>
            </a:lvl3pPr>
            <a:lvl4pPr>
              <a:defRPr sz="6467"/>
            </a:lvl4pPr>
            <a:lvl5pPr>
              <a:defRPr sz="6467"/>
            </a:lvl5pPr>
            <a:lvl6pPr>
              <a:defRPr sz="6467"/>
            </a:lvl6pPr>
            <a:lvl7pPr>
              <a:defRPr sz="6467"/>
            </a:lvl7pPr>
            <a:lvl8pPr>
              <a:defRPr sz="6467"/>
            </a:lvl8pPr>
            <a:lvl9pPr>
              <a:defRPr sz="64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218" y="6366934"/>
            <a:ext cx="7107662" cy="20812249"/>
          </a:xfrm>
        </p:spPr>
        <p:txBody>
          <a:bodyPr/>
          <a:lstStyle>
            <a:lvl1pPr marL="0" indent="0">
              <a:buNone/>
              <a:defRPr sz="4534"/>
            </a:lvl1pPr>
            <a:lvl2pPr marL="1474412" indent="0">
              <a:buNone/>
              <a:defRPr sz="3867"/>
            </a:lvl2pPr>
            <a:lvl3pPr marL="2948826" indent="0">
              <a:buNone/>
              <a:defRPr sz="3200"/>
            </a:lvl3pPr>
            <a:lvl4pPr marL="4423238" indent="0">
              <a:buNone/>
              <a:defRPr sz="2933"/>
            </a:lvl4pPr>
            <a:lvl5pPr marL="5897652" indent="0">
              <a:buNone/>
              <a:defRPr sz="2933"/>
            </a:lvl5pPr>
            <a:lvl6pPr marL="7372064" indent="0">
              <a:buNone/>
              <a:defRPr sz="2933"/>
            </a:lvl6pPr>
            <a:lvl7pPr marL="8846478" indent="0">
              <a:buNone/>
              <a:defRPr sz="2933"/>
            </a:lvl7pPr>
            <a:lvl8pPr marL="10320890" indent="0">
              <a:buNone/>
              <a:defRPr sz="2933"/>
            </a:lvl8pPr>
            <a:lvl9pPr marL="11795302" indent="0">
              <a:buNone/>
              <a:defRPr sz="29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B259-6333-4C25-85F5-46F836A858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1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592" y="21298218"/>
            <a:ext cx="12962573" cy="2514375"/>
          </a:xfrm>
        </p:spPr>
        <p:txBody>
          <a:bodyPr anchor="b"/>
          <a:lstStyle>
            <a:lvl1pPr algn="l">
              <a:defRPr sz="6467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592" y="2718622"/>
            <a:ext cx="12962573" cy="18255615"/>
          </a:xfrm>
        </p:spPr>
        <p:txBody>
          <a:bodyPr rtlCol="0">
            <a:normAutofit/>
          </a:bodyPr>
          <a:lstStyle>
            <a:lvl1pPr marL="0" indent="0">
              <a:buNone/>
              <a:defRPr sz="10334"/>
            </a:lvl1pPr>
            <a:lvl2pPr marL="1474412" indent="0">
              <a:buNone/>
              <a:defRPr sz="9000"/>
            </a:lvl2pPr>
            <a:lvl3pPr marL="2948826" indent="0">
              <a:buNone/>
              <a:defRPr sz="7734"/>
            </a:lvl3pPr>
            <a:lvl4pPr marL="4423238" indent="0">
              <a:buNone/>
              <a:defRPr sz="6467"/>
            </a:lvl4pPr>
            <a:lvl5pPr marL="5897652" indent="0">
              <a:buNone/>
              <a:defRPr sz="6467"/>
            </a:lvl5pPr>
            <a:lvl6pPr marL="7372064" indent="0">
              <a:buNone/>
              <a:defRPr sz="6467"/>
            </a:lvl6pPr>
            <a:lvl7pPr marL="8846478" indent="0">
              <a:buNone/>
              <a:defRPr sz="6467"/>
            </a:lvl7pPr>
            <a:lvl8pPr marL="10320890" indent="0">
              <a:buNone/>
              <a:defRPr sz="6467"/>
            </a:lvl8pPr>
            <a:lvl9pPr marL="11795302" indent="0">
              <a:buNone/>
              <a:defRPr sz="64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592" y="23812593"/>
            <a:ext cx="12962573" cy="3570830"/>
          </a:xfrm>
        </p:spPr>
        <p:txBody>
          <a:bodyPr/>
          <a:lstStyle>
            <a:lvl1pPr marL="0" indent="0">
              <a:buNone/>
              <a:defRPr sz="4534"/>
            </a:lvl1pPr>
            <a:lvl2pPr marL="1474412" indent="0">
              <a:buNone/>
              <a:defRPr sz="3867"/>
            </a:lvl2pPr>
            <a:lvl3pPr marL="2948826" indent="0">
              <a:buNone/>
              <a:defRPr sz="3200"/>
            </a:lvl3pPr>
            <a:lvl4pPr marL="4423238" indent="0">
              <a:buNone/>
              <a:defRPr sz="2933"/>
            </a:lvl4pPr>
            <a:lvl5pPr marL="5897652" indent="0">
              <a:buNone/>
              <a:defRPr sz="2933"/>
            </a:lvl5pPr>
            <a:lvl6pPr marL="7372064" indent="0">
              <a:buNone/>
              <a:defRPr sz="2933"/>
            </a:lvl6pPr>
            <a:lvl7pPr marL="8846478" indent="0">
              <a:buNone/>
              <a:defRPr sz="2933"/>
            </a:lvl7pPr>
            <a:lvl8pPr marL="10320890" indent="0">
              <a:buNone/>
              <a:defRPr sz="2933"/>
            </a:lvl8pPr>
            <a:lvl9pPr marL="11795302" indent="0">
              <a:buNone/>
              <a:defRPr sz="29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21E4-840C-4ADA-9C8A-671304DD22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80639" y="1218115"/>
            <a:ext cx="19443012" cy="50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302" tIns="221151" rIns="442302" bIns="221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80639" y="7099407"/>
            <a:ext cx="19443012" cy="200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302" tIns="221151" rIns="442302" bIns="221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0638" y="28200150"/>
            <a:ext cx="5040154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l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1359" y="28200150"/>
            <a:ext cx="6841570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ctr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3497" y="28200150"/>
            <a:ext cx="5040154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r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1C1294-BCEF-4268-A8D6-1AB535144E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2948664" rtl="0" eaLnBrk="0" fontAlgn="base" hangingPunct="0">
        <a:spcBef>
          <a:spcPct val="0"/>
        </a:spcBef>
        <a:spcAft>
          <a:spcPct val="0"/>
        </a:spcAft>
        <a:defRPr sz="142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2pPr>
      <a:lvl3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3pPr>
      <a:lvl4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4pPr>
      <a:lvl5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5pPr>
      <a:lvl6pPr marL="304815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6pPr>
      <a:lvl7pPr marL="609630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7pPr>
      <a:lvl8pPr marL="914446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8pPr>
      <a:lvl9pPr marL="1219261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9pPr>
    </p:titleStyle>
    <p:bodyStyle>
      <a:lvl1pPr marL="1104955" indent="-1104955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34" kern="1200">
          <a:solidFill>
            <a:schemeClr val="tx1"/>
          </a:solidFill>
          <a:latin typeface="+mn-lt"/>
          <a:ea typeface="+mn-ea"/>
          <a:cs typeface="+mn-cs"/>
        </a:defRPr>
      </a:lvl1pPr>
      <a:lvl2pPr marL="2395128" indent="-920796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5301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34" kern="1200">
          <a:solidFill>
            <a:schemeClr val="tx1"/>
          </a:solidFill>
          <a:latin typeface="+mn-lt"/>
          <a:ea typeface="+mn-ea"/>
          <a:cs typeface="+mn-cs"/>
        </a:defRPr>
      </a:lvl3pPr>
      <a:lvl4pPr marL="5159633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633965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109271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83682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1058098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532509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1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826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3238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765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2064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46478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0890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530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5166330" y="2029157"/>
            <a:ext cx="10730070" cy="13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الطبعة ال</a:t>
            </a:r>
            <a:r>
              <a:rPr lang="ar-YE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سا</a:t>
            </a:r>
            <a:r>
              <a:rPr lang="ar-DZ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بع</a:t>
            </a:r>
            <a:r>
              <a:rPr lang="ar-YE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ة</a:t>
            </a:r>
            <a:r>
              <a:rPr lang="ar-DZ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ل</a:t>
            </a:r>
            <a:r>
              <a:rPr lang="ar-YE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ليوم الوطني الخاص بطلبة الدكتوراه</a:t>
            </a:r>
            <a:endParaRPr lang="fr-FR" sz="20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52" name="AutoShape 2" descr="http://www.univ-usto.dz/fac-electrique/images/BD14581_.GIF"/>
          <p:cNvSpPr>
            <a:spLocks noChangeAspect="1" noChangeArrowheads="1"/>
          </p:cNvSpPr>
          <p:nvPr/>
        </p:nvSpPr>
        <p:spPr bwMode="auto">
          <a:xfrm>
            <a:off x="95257" y="210035"/>
            <a:ext cx="203215" cy="2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" name="AutoShape 4" descr="http://www.univ-usto.dz/fac-electrique/images/BD14581_.GIF"/>
          <p:cNvSpPr>
            <a:spLocks noChangeAspect="1" noChangeArrowheads="1"/>
          </p:cNvSpPr>
          <p:nvPr/>
        </p:nvSpPr>
        <p:spPr bwMode="auto">
          <a:xfrm>
            <a:off x="95257" y="210035"/>
            <a:ext cx="203215" cy="2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6" name="Rectangle 41"/>
          <p:cNvSpPr>
            <a:spLocks noChangeArrowheads="1"/>
          </p:cNvSpPr>
          <p:nvPr/>
        </p:nvSpPr>
        <p:spPr bwMode="auto">
          <a:xfrm>
            <a:off x="3820462" y="5187542"/>
            <a:ext cx="13852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23630034" y="8910983"/>
            <a:ext cx="3544156" cy="5064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4" name="Rectangle 41"/>
          <p:cNvSpPr>
            <a:spLocks noChangeArrowheads="1"/>
          </p:cNvSpPr>
          <p:nvPr/>
        </p:nvSpPr>
        <p:spPr bwMode="auto">
          <a:xfrm>
            <a:off x="6912689" y="6110872"/>
            <a:ext cx="7492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Auteurs</a:t>
            </a:r>
          </a:p>
          <a:p>
            <a:pPr algn="ctr">
              <a:defRPr/>
            </a:pPr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Affiliations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4643083" y="593088"/>
            <a:ext cx="11776562" cy="152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YE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</a:t>
            </a:r>
            <a:r>
              <a:rPr lang="ar-DZ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جمعية</a:t>
            </a:r>
            <a:r>
              <a:rPr lang="ar-YE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الوطنية</a:t>
            </a:r>
            <a:r>
              <a:rPr lang="ar-DZ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</a:t>
            </a:r>
            <a:r>
              <a:rPr lang="ar-YE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</a:t>
            </a:r>
            <a:r>
              <a:rPr lang="ar-DZ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لأســاتذة والبـاحثين </a:t>
            </a:r>
            <a:r>
              <a:rPr lang="ar-YE" sz="48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الجزائريين </a:t>
            </a:r>
          </a:p>
          <a:p>
            <a:pPr algn="ctr">
              <a:defRPr/>
            </a:pPr>
            <a:endParaRPr lang="fr-FR" sz="24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99788" y="4937911"/>
            <a:ext cx="21118448" cy="29737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58230" y="1182813"/>
            <a:ext cx="1177656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" panose="02020603050405020304" pitchFamily="18" charset="0"/>
              </a:rPr>
              <a:t> National Association of Algerian Teachers and Researchers</a:t>
            </a:r>
            <a:endParaRPr lang="fr-FR" sz="36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" y="311642"/>
            <a:ext cx="4475169" cy="43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34167" y="2792241"/>
            <a:ext cx="8688457" cy="1331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edition of </a:t>
            </a:r>
            <a:r>
              <a:rPr lang="fr-FR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CA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students day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196864" y="29830636"/>
            <a:ext cx="21118448" cy="29737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645" y="283669"/>
            <a:ext cx="4849834" cy="4544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02282" y="3423316"/>
            <a:ext cx="8688457" cy="1331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DZ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أفريل 2023</a:t>
            </a:r>
            <a:r>
              <a:rPr lang="en-CA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endParaRPr lang="en-CA" sz="36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 - &amp;quot;&amp;#x0D;&amp;#x0A;Sécurité routière  Communication  Biométrie&amp;#x0D;&amp;#x0A;&amp;#x0D;&amp;#x0A;Laboratoire Signaux et Images &amp;#x0D;&amp;#x0A; Département d’Electronique, Faculté d&quot;/&gt;&lt;property id=&quot;20307&quot; value=&quot;257&quot;/&gt;&lt;/object&gt;&lt;/object&gt;&lt;object type=&quot;8&quot; unique_id=&quot;101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5329</TotalTime>
  <Words>43</Words>
  <Application>Microsoft Office PowerPoint</Application>
  <PresentationFormat>Personnalisé</PresentationFormat>
  <Paragraphs>9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Résolution par la méthode de Monte Carlo des problèmes de transfert radiatif dans une atmosphère sphérique</dc:title>
  <dc:creator>DOUNIA</dc:creator>
  <cp:lastModifiedBy>res</cp:lastModifiedBy>
  <cp:revision>484</cp:revision>
  <dcterms:created xsi:type="dcterms:W3CDTF">2006-11-03T13:36:32Z</dcterms:created>
  <dcterms:modified xsi:type="dcterms:W3CDTF">2023-01-22T10:32:31Z</dcterms:modified>
</cp:coreProperties>
</file>